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4-11-2024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4/11/2024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4/11/2024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4/11/2024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4/11/2024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Voorbeeld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Oktober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18" y="1179576"/>
            <a:ext cx="476216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Foto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32" y="1179576"/>
            <a:ext cx="673173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Layout van de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73" y="1179576"/>
            <a:ext cx="685105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57</cp:revision>
  <dcterms:created xsi:type="dcterms:W3CDTF">2017-06-28T07:18:12Z</dcterms:created>
  <dcterms:modified xsi:type="dcterms:W3CDTF">2024-11-04T20:35:41Z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